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333333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01.04.2024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1438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3280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2453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2274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015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3068960"/>
            <a:ext cx="8136904" cy="252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Докір</a:t>
            </a:r>
            <a:r>
              <a:rPr lang="ru-RU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5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корумпованим</a:t>
            </a:r>
            <a:r>
              <a:rPr lang="ru-RU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5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чоловікам</a:t>
            </a:r>
            <a:endParaRPr lang="ru-RU" sz="55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132856"/>
            <a:ext cx="9144000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Безумний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 говорить у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серці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своїм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Нема Бога,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немає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Творця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немає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Божественного Правителя!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Зіпсулись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такі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ЧОЛОВІКИ, і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несправедливість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обридливу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чинять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нема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жодного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доброчинця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!… </a:t>
            </a:r>
            <a:endParaRPr lang="en-US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27784" y="1052736"/>
            <a:ext cx="3816424" cy="504056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492896"/>
            <a:ext cx="8496944" cy="25202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Всевидючий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зорить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із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неба </a:t>
            </a:r>
            <a:br>
              <a:rPr lang="en-US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ЧОЛОВІКІВ,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щоб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побачити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чи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є там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розумний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Бога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шукає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щиро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дусі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у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правді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27784" y="1052736"/>
            <a:ext cx="3816424" cy="504056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4480843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348880"/>
            <a:ext cx="8496944" cy="26642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Усі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ЧОЛОВІКИ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повідступали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разом стали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огидними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нема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серед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них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доброчинця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нема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ні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одного!… </a:t>
            </a:r>
            <a:endParaRPr lang="en-US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27784" y="1052736"/>
            <a:ext cx="3816424" cy="504056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559301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55256" y="3068960"/>
            <a:ext cx="9180512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3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3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Чи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ж не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розуміють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оті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гнилі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ЧОЛОВІКИ,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беззаконня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вчиняє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люд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український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поїдають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? </a:t>
            </a:r>
            <a:r>
              <a:rPr lang="en-US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каже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Син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Божий. Вони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споживають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хліб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Божий, та не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кличуть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аби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запитати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про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напрямок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направу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чи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піднести</a:t>
            </a:r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хвалу! </a:t>
            </a:r>
            <a:endParaRPr lang="en-US" sz="3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27784" y="1052736"/>
            <a:ext cx="3816424" cy="504056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9864094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2958" y="3212976"/>
            <a:ext cx="914400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3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3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Тоді </a:t>
            </a:r>
            <a:r>
              <a:rPr lang="uk-UA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настрашилися</a:t>
            </a:r>
            <a:r>
              <a:rPr lang="uk-UA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ці ЧОЛОВІКИ страхом, хоч страху не було, бо розсипав Бог праведний Правитель кості того зіпсованого ЧОЛОВІКА, хто тебе, Україно, оточив та обікрав був; ти їх посоромиш, духовна спадщино </a:t>
            </a:r>
            <a:r>
              <a:rPr lang="uk-UA" sz="38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Ізраїля</a:t>
            </a:r>
            <a:r>
              <a:rPr lang="uk-UA" sz="38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бо ними погордував Бог! </a:t>
            </a:r>
            <a:endParaRPr lang="en-US" sz="38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27784" y="1052736"/>
            <a:ext cx="3816424" cy="504056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4235971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3068960"/>
            <a:ext cx="914400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Аби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то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дав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із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небесного</a:t>
            </a:r>
            <a:br>
              <a:rPr lang="en-US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Сіону</a:t>
            </a:r>
            <a:r>
              <a:rPr lang="en-US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спасіння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молодим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організаторам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баптистських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церков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Як духовно долю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народу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поверне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Господь, то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радітиме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Україна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утішатися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буде</a:t>
            </a:r>
            <a:r>
              <a:rPr lang="en-US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весь </a:t>
            </a:r>
            <a:r>
              <a:rPr lang="ru-RU" sz="40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її</a:t>
            </a:r>
            <a:r>
              <a:rPr lang="ru-RU" sz="40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люд! </a:t>
            </a:r>
            <a:endParaRPr lang="en-US" sz="40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27784" y="1052736"/>
            <a:ext cx="3816424" cy="504056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53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5596938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237</Words>
  <Application>Microsoft Office PowerPoint</Application>
  <PresentationFormat>Екран (4:3)</PresentationFormat>
  <Paragraphs>33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Verdana</vt:lpstr>
      <vt:lpstr>Тема Office</vt:lpstr>
      <vt:lpstr>ПСАЛОМ 53 </vt:lpstr>
      <vt:lpstr>ПСАЛОМ 53:2 </vt:lpstr>
      <vt:lpstr>ПСАЛОМ 53:3 </vt:lpstr>
      <vt:lpstr>ПСАЛОМ 53:4 </vt:lpstr>
      <vt:lpstr>ПСАЛОМ 53:5 </vt:lpstr>
      <vt:lpstr>ПСАЛОМ 53:6 </vt:lpstr>
      <vt:lpstr>ПСАЛОМ 53:7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177</cp:revision>
  <dcterms:created xsi:type="dcterms:W3CDTF">2011-03-25T18:27:23Z</dcterms:created>
  <dcterms:modified xsi:type="dcterms:W3CDTF">2024-04-01T06:58:19Z</dcterms:modified>
</cp:coreProperties>
</file>